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7619-B135-405D-800C-C14AFD805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7C191-1C9E-4456-BBC9-9B86EF6A0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37BE-751C-43B6-AA51-8C7E72B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239-B00B-49B8-AA87-C9470ABF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7F0E1-C4E5-4091-ADB2-3E1972A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39D1-CAF8-41AF-8BFF-20A0D7D8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A4025-7F6D-4C5A-9297-32B439B83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EE7F6-0584-4D31-BD63-266EC149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0EC15-3C39-4D55-98C3-67683B38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998EB-150D-47C8-AD82-63EAA5A9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5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54ABC-33D6-495F-95A0-0C692311B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C4C6-9E3F-4494-A4A3-6F4DC446D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509D-F4D5-424C-87DB-8A9468F0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A9EA8-CB85-42C6-84C3-77895327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5AAE0-EEFB-4887-A361-535A40FB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11A2-C896-4013-83DE-8AB696CA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2EC2-6ECA-4F80-87C5-9A078E9B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74B3-A6CA-4940-B649-54061490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9A0DE-4C19-4C51-8022-3E1DAC72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51BC-F74E-4A8E-A2A3-8F8BFCF1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FE5F-4044-4D20-AA83-C16AE26B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BA517-0765-4A85-A76F-3ECD658F4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EB530-978E-4AE4-B2DE-25186A68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A43A-B677-439F-A6EB-CE9632E5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E33C-CBF8-45A3-9ADC-C122391F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1DAD-6CA1-427F-9D58-3F27EAE0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50F6-0BF4-4139-A52E-F4265E2E6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FF49-95E3-4A3D-97F7-C3E579934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FBE4-7109-4FB7-9D58-628364E5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612E8-DA73-4575-B39A-5456BD69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7DA7-018C-447A-A41E-965C441B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5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6D6C-E1F8-4BD6-A5D6-99C51AA0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BCFE-3F63-46C8-B08E-FC43F25B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AAF0-FB04-444F-AD48-EA318DA8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2546A-B048-4289-A0B2-176F2D87F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2506F-5D80-49DD-B12B-3791822DB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D2354-49EC-4F62-800F-A818431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E3F7D-7B4C-40BF-9AA8-1F652DB7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B3CDD-2A42-4EFA-B2E0-7D6D8E38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4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409B-E9CA-497C-810F-49064B37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0C536-6EA9-4982-9EF7-B6E82335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3EA03-BDB3-4444-A978-C69C4E4A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CB208-51DE-4449-BA46-CC794E7F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89E15-6A9F-4013-9C75-9CDF8C5F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415FF-79EE-496D-AFBA-89DDE663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E9A3-204A-4651-B17E-FA9A8637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4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6DBA-129C-4F2A-9C58-913D0476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080C-C17B-4FE2-8B55-D4324345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282DD-1B00-4200-AF8F-54466736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F0B96-B9C7-47C8-82B0-AAB05278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ABA53-CFA1-4C8E-8DE5-C560C0C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63158-270D-4A76-B939-1376BC78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D455-B1AE-480B-B3B1-5ECAC81B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89FCB-4550-49AA-AEB6-B0198B7A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771C2-C64E-4734-8859-4F137924D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BE57B-B619-496E-AEDD-7A2D15EA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9F19E-6433-4FC8-AA87-621D9F06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A66ED-F539-46DF-AFAF-2F39C80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3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03FB9-1735-40FF-938B-C2DA7694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C74CD-790D-4F9F-996F-A0C135C28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E094-EC49-4A98-AD2A-3C49D0CBC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E82CA-0F58-4F36-9BAD-DB293347DB76}" type="datetimeFigureOut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3854B-57EA-464A-9047-2EFD05E0A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E74C-C9A4-4CA5-8149-ABBA3793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7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atch.mit.ed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B7F4-A420-49E8-8319-74AAFF97B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 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9E30-67AD-402C-B25B-A727389A1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863281" cy="1655762"/>
          </a:xfrm>
        </p:spPr>
        <p:txBody>
          <a:bodyPr/>
          <a:lstStyle/>
          <a:p>
            <a:r>
              <a:rPr lang="en-US" dirty="0"/>
              <a:t>Flappy Bird – Part 2</a:t>
            </a:r>
          </a:p>
          <a:p>
            <a:endParaRPr lang="en-US" dirty="0"/>
          </a:p>
          <a:p>
            <a:r>
              <a:rPr lang="en-US" dirty="0"/>
              <a:t>Creating an infinite scrolling background and scoring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3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B250-6E21-4A06-8856-FBAF972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testing disconnect code - pipe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49912-AE83-4577-85E9-44C90696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837" y="1825625"/>
            <a:ext cx="7620326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2EAA4A-0694-4A6D-BD44-146581EF5AF8}"/>
              </a:ext>
            </a:extLst>
          </p:cNvPr>
          <p:cNvSpPr/>
          <p:nvPr/>
        </p:nvSpPr>
        <p:spPr>
          <a:xfrm rot="9059054">
            <a:off x="6224631" y="1963024"/>
            <a:ext cx="5066951" cy="1258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3AC7-9EB4-4223-AEFE-A32ABB30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testing – hide the chicken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85B28-8C0B-44B3-A010-B90B03C3E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78" y="1825625"/>
            <a:ext cx="7629443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A002B67-26C4-48D6-A357-3638936894C8}"/>
              </a:ext>
            </a:extLst>
          </p:cNvPr>
          <p:cNvSpPr/>
          <p:nvPr/>
        </p:nvSpPr>
        <p:spPr>
          <a:xfrm rot="8655855">
            <a:off x="7325364" y="3080681"/>
            <a:ext cx="4268484" cy="578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C61D-361D-45B6-BD8F-BF604808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only the hill should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AC6B-B83C-4325-8E3F-D77C4CA52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we want the hill to go to left edge from the right edge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158556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49FB-15B5-412F-9ABB-242327D5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the scrolling landscape / hills</a:t>
            </a:r>
            <a:br>
              <a:rPr lang="en-US" dirty="0"/>
            </a:br>
            <a:r>
              <a:rPr lang="en-US" sz="1400" dirty="0"/>
              <a:t>Note -464 is the smallest/lowest position of the hills.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4E52F6-54AD-4B7A-B674-0CC0C3D2C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584" y="1825625"/>
            <a:ext cx="7678831" cy="4351338"/>
          </a:xfrm>
        </p:spPr>
      </p:pic>
    </p:spTree>
    <p:extLst>
      <p:ext uri="{BB962C8B-B14F-4D97-AF65-F5344CB8AC3E}">
        <p14:creationId xmlns:p14="http://schemas.microsoft.com/office/powerpoint/2010/main" val="150976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D22D-0880-4F0D-AC8D-47E998C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6D09-BE08-4C15-B845-A250FFE7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Does it scroll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(there should be a gap, we will fix that)</a:t>
            </a:r>
          </a:p>
        </p:txBody>
      </p:sp>
    </p:spTree>
    <p:extLst>
      <p:ext uri="{BB962C8B-B14F-4D97-AF65-F5344CB8AC3E}">
        <p14:creationId xmlns:p14="http://schemas.microsoft.com/office/powerpoint/2010/main" val="356973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FB59-AC94-4493-A906-82A60F3C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the scroll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F23B0-9E1D-4F5B-A729-11F9C622C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727" y="1825625"/>
            <a:ext cx="7776546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BDF1822-F649-42BC-8B2D-C34E6CD223A2}"/>
              </a:ext>
            </a:extLst>
          </p:cNvPr>
          <p:cNvSpPr/>
          <p:nvPr/>
        </p:nvSpPr>
        <p:spPr>
          <a:xfrm rot="9569531">
            <a:off x="6063360" y="2353049"/>
            <a:ext cx="5135027" cy="721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B48982-C1AE-4896-A017-4716DBA6F40D}"/>
              </a:ext>
            </a:extLst>
          </p:cNvPr>
          <p:cNvSpPr/>
          <p:nvPr/>
        </p:nvSpPr>
        <p:spPr>
          <a:xfrm rot="10530962">
            <a:off x="6600207" y="4120105"/>
            <a:ext cx="47909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8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D7B7-1CAE-4EFF-9963-D2AE1FEF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9619C-3851-4A70-858C-A1CD4629D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534" y="1825625"/>
            <a:ext cx="7572931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C67FAB-2648-442C-B0D9-3CB334ADFBB9}"/>
              </a:ext>
            </a:extLst>
          </p:cNvPr>
          <p:cNvSpPr/>
          <p:nvPr/>
        </p:nvSpPr>
        <p:spPr>
          <a:xfrm rot="9778386">
            <a:off x="5905850" y="2877424"/>
            <a:ext cx="5100506" cy="82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6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6198-197B-43B9-B9D2-6B56B342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8F07-789E-4AA4-9E2A-A7F15A4D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scrolling correct?</a:t>
            </a:r>
          </a:p>
        </p:txBody>
      </p:sp>
    </p:spTree>
    <p:extLst>
      <p:ext uri="{BB962C8B-B14F-4D97-AF65-F5344CB8AC3E}">
        <p14:creationId xmlns:p14="http://schemas.microsoft.com/office/powerpoint/2010/main" val="294893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A891-A15F-423D-B982-D5DE2B33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outline to the hills for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196A3-011B-4098-B0DF-CB7EC5B26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07" y="1825625"/>
            <a:ext cx="7775586" cy="4351338"/>
          </a:xfrm>
        </p:spPr>
      </p:pic>
    </p:spTree>
    <p:extLst>
      <p:ext uri="{BB962C8B-B14F-4D97-AF65-F5344CB8AC3E}">
        <p14:creationId xmlns:p14="http://schemas.microsoft.com/office/powerpoint/2010/main" val="279467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8FEC-6A80-477B-B72F-ADD9F303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second hill to fix the gap - clone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9D809-DDA5-44EF-AC05-334C61CA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442" y="1825625"/>
            <a:ext cx="7687116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18392F-3493-4497-AA8F-D1B256906EBB}"/>
              </a:ext>
            </a:extLst>
          </p:cNvPr>
          <p:cNvSpPr/>
          <p:nvPr/>
        </p:nvSpPr>
        <p:spPr>
          <a:xfrm rot="10337054">
            <a:off x="6805708" y="2496912"/>
            <a:ext cx="4433734" cy="367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9E97-7819-43A2-8171-477AE762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Scratch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0139-DDB8-49A8-A26F-B8D9DB8D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Our URL to find our workspace: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hlinkClick r:id="rId2"/>
              </a:rPr>
              <a:t>www.scratch.mit.edu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142B-3A1D-483C-9E27-92FD6047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code block – make a block </a:t>
            </a:r>
            <a:br>
              <a:rPr lang="en-US" dirty="0"/>
            </a:br>
            <a:r>
              <a:rPr lang="en-US" sz="2400" dirty="0"/>
              <a:t>Call it “Move”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7BECD-787A-40B1-8174-B091508C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22" y="1825625"/>
            <a:ext cx="7791755" cy="4351338"/>
          </a:xfrm>
        </p:spPr>
      </p:pic>
    </p:spTree>
    <p:extLst>
      <p:ext uri="{BB962C8B-B14F-4D97-AF65-F5344CB8AC3E}">
        <p14:creationId xmlns:p14="http://schemas.microsoft.com/office/powerpoint/2010/main" val="297980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3FA5-8832-40F8-99CB-89A1B761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should look like this: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A2C5F-C270-47C2-91F8-63D136259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778" y="1825625"/>
            <a:ext cx="7718444" cy="4351338"/>
          </a:xfrm>
        </p:spPr>
      </p:pic>
    </p:spTree>
    <p:extLst>
      <p:ext uri="{BB962C8B-B14F-4D97-AF65-F5344CB8AC3E}">
        <p14:creationId xmlns:p14="http://schemas.microsoft.com/office/powerpoint/2010/main" val="229427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ACF9-2ACE-46C0-8D5A-3068FB25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your code with the block: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50195-6CD0-4F06-9431-AAD94C52A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1" y="1825625"/>
            <a:ext cx="7674043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09305EB-82BE-45ED-8FB8-93D12E0595E4}"/>
              </a:ext>
            </a:extLst>
          </p:cNvPr>
          <p:cNvSpPr/>
          <p:nvPr/>
        </p:nvSpPr>
        <p:spPr>
          <a:xfrm rot="9849649">
            <a:off x="6308521" y="3665989"/>
            <a:ext cx="4387442" cy="48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C12B-6E79-44A3-AC1B-F64194CF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to implement block: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B8DB8-DCD1-410F-8A79-DA17FE634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0" y="1825625"/>
            <a:ext cx="7835399" cy="4351338"/>
          </a:xfrm>
        </p:spPr>
      </p:pic>
    </p:spTree>
    <p:extLst>
      <p:ext uri="{BB962C8B-B14F-4D97-AF65-F5344CB8AC3E}">
        <p14:creationId xmlns:p14="http://schemas.microsoft.com/office/powerpoint/2010/main" val="239975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7E2B-43E6-44A3-992F-3DBB6513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code is easier to maintain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D6DB-782E-45F3-9DDE-D9304C70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Allows for reuse and efficiency </a:t>
            </a:r>
          </a:p>
        </p:txBody>
      </p:sp>
    </p:spTree>
    <p:extLst>
      <p:ext uri="{BB962C8B-B14F-4D97-AF65-F5344CB8AC3E}">
        <p14:creationId xmlns:p14="http://schemas.microsoft.com/office/powerpoint/2010/main" val="141738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3725-E041-4848-B7FE-77E7E02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 – is there a scroll and no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D21A8-B355-40E0-9F3C-2EE5D660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your results?</a:t>
            </a:r>
          </a:p>
        </p:txBody>
      </p:sp>
    </p:spTree>
    <p:extLst>
      <p:ext uri="{BB962C8B-B14F-4D97-AF65-F5344CB8AC3E}">
        <p14:creationId xmlns:p14="http://schemas.microsoft.com/office/powerpoint/2010/main" val="267085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85BC-0177-4E6A-BE21-A9B85E5E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chicken back – also reconnect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CACA4-5FD4-4353-B6D5-D1888BAA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72" y="1825625"/>
            <a:ext cx="780265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45AE22-E5DA-47A8-BA11-7C7A78AA2ABE}"/>
              </a:ext>
            </a:extLst>
          </p:cNvPr>
          <p:cNvSpPr/>
          <p:nvPr/>
        </p:nvSpPr>
        <p:spPr>
          <a:xfrm rot="9186629">
            <a:off x="7680341" y="3633525"/>
            <a:ext cx="4138540" cy="830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96A7-823E-41D7-9C2E-9C27D3E5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back pipe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4E6A0-1101-4639-9E04-F54353C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680" y="1825625"/>
            <a:ext cx="7784640" cy="4351338"/>
          </a:xfrm>
        </p:spPr>
      </p:pic>
    </p:spTree>
    <p:extLst>
      <p:ext uri="{BB962C8B-B14F-4D97-AF65-F5344CB8AC3E}">
        <p14:creationId xmlns:p14="http://schemas.microsoft.com/office/powerpoint/2010/main" val="393258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CC0B-D618-4C4F-B110-D79F039E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30A0-006F-4653-8624-96356A55D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move the pipes in front of the hills</a:t>
            </a:r>
          </a:p>
        </p:txBody>
      </p:sp>
    </p:spTree>
    <p:extLst>
      <p:ext uri="{BB962C8B-B14F-4D97-AF65-F5344CB8AC3E}">
        <p14:creationId xmlns:p14="http://schemas.microsoft.com/office/powerpoint/2010/main" val="22753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B758-1921-4D97-AE96-1B51FB4A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following code change: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683E4-CD88-40B1-8312-464F2394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790" y="1825625"/>
            <a:ext cx="7746419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7AE2D06-FED1-42C2-8909-FCA3FE6F5FCD}"/>
              </a:ext>
            </a:extLst>
          </p:cNvPr>
          <p:cNvSpPr/>
          <p:nvPr/>
        </p:nvSpPr>
        <p:spPr>
          <a:xfrm rot="9145524">
            <a:off x="5145680" y="1610447"/>
            <a:ext cx="63979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C6A9-8183-420C-A2B2-1447BF4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your project – where to find 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49222-FE96-45A3-8E89-4FBA0258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1188ABB-C100-453F-8EF1-2E974B30F06F}"/>
              </a:ext>
            </a:extLst>
          </p:cNvPr>
          <p:cNvSpPr/>
          <p:nvPr/>
        </p:nvSpPr>
        <p:spPr>
          <a:xfrm rot="9094141">
            <a:off x="9708071" y="1318533"/>
            <a:ext cx="612396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BABB4-41C0-4DFA-877C-4C063E8AB28D}"/>
              </a:ext>
            </a:extLst>
          </p:cNvPr>
          <p:cNvSpPr txBox="1"/>
          <p:nvPr/>
        </p:nvSpPr>
        <p:spPr>
          <a:xfrm>
            <a:off x="10385571" y="956345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808080"/>
                </a:highlight>
              </a:rPr>
              <a:t>My Stuff</a:t>
            </a:r>
          </a:p>
        </p:txBody>
      </p:sp>
    </p:spTree>
    <p:extLst>
      <p:ext uri="{BB962C8B-B14F-4D97-AF65-F5344CB8AC3E}">
        <p14:creationId xmlns:p14="http://schemas.microsoft.com/office/powerpoint/2010/main" val="413763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13FC-3712-4059-974B-AC89D1F8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make a simple scoring system</a:t>
            </a:r>
            <a:br>
              <a:rPr lang="en-US" dirty="0"/>
            </a:br>
            <a:r>
              <a:rPr lang="en-US" sz="1400" dirty="0"/>
              <a:t>Go to pipes</a:t>
            </a:r>
            <a:br>
              <a:rPr lang="en-US" sz="1400" dirty="0"/>
            </a:br>
            <a:r>
              <a:rPr lang="en-US" sz="1400" dirty="0"/>
              <a:t>Create a variable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DD6CD-166C-4B1C-B5F8-7AA3ECED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541" y="1825625"/>
            <a:ext cx="7830918" cy="4351338"/>
          </a:xfrm>
        </p:spPr>
      </p:pic>
    </p:spTree>
    <p:extLst>
      <p:ext uri="{BB962C8B-B14F-4D97-AF65-F5344CB8AC3E}">
        <p14:creationId xmlns:p14="http://schemas.microsoft.com/office/powerpoint/2010/main" val="12070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8D81-3438-44E9-8EC3-5749C38F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5CAC-514A-47EF-9191-83417FE54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bird goes past the middle of the pipe, increase score by +1.</a:t>
            </a:r>
          </a:p>
        </p:txBody>
      </p:sp>
    </p:spTree>
    <p:extLst>
      <p:ext uri="{BB962C8B-B14F-4D97-AF65-F5344CB8AC3E}">
        <p14:creationId xmlns:p14="http://schemas.microsoft.com/office/powerpoint/2010/main" val="2140843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0EF9-6C7D-4401-9FA7-B688F663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following 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A9D2A-65AA-4D39-8272-79B41FD2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536" y="1825625"/>
            <a:ext cx="7818927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62E3EA-A74E-49EE-8741-022CEA1C5AFB}"/>
              </a:ext>
            </a:extLst>
          </p:cNvPr>
          <p:cNvSpPr/>
          <p:nvPr/>
        </p:nvSpPr>
        <p:spPr>
          <a:xfrm rot="8662485">
            <a:off x="6000717" y="2708252"/>
            <a:ext cx="5263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4A5-5DAE-4E0C-80FD-42B65F73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 to repeat until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FC1A9-6B2C-4962-9AD4-6EA379B4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86" y="1825625"/>
            <a:ext cx="7646027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1D78FC2-8A40-4C27-B0BB-8E29683EA9DA}"/>
              </a:ext>
            </a:extLst>
          </p:cNvPr>
          <p:cNvSpPr/>
          <p:nvPr/>
        </p:nvSpPr>
        <p:spPr>
          <a:xfrm rot="7258448">
            <a:off x="5696240" y="2213814"/>
            <a:ext cx="35582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2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160F-5E7E-43A8-A403-6084920B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85781-790D-4115-ACC7-3D66DF54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there is a problem with scoring?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bird is past the pipes the score goes up, we need to fix this.</a:t>
            </a:r>
          </a:p>
          <a:p>
            <a:pPr marL="0" indent="0">
              <a:buNone/>
            </a:pPr>
            <a:r>
              <a:rPr lang="en-US" dirty="0"/>
              <a:t>Let’s fix this.</a:t>
            </a:r>
          </a:p>
        </p:txBody>
      </p:sp>
    </p:spTree>
    <p:extLst>
      <p:ext uri="{BB962C8B-B14F-4D97-AF65-F5344CB8AC3E}">
        <p14:creationId xmlns:p14="http://schemas.microsoft.com/office/powerpoint/2010/main" val="65751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AAC-AD87-465D-9812-50E22522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another variable (Pipe)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A58E8-1B68-4669-8978-656E27BAD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886" y="1825625"/>
            <a:ext cx="7784227" cy="4351338"/>
          </a:xfrm>
        </p:spPr>
      </p:pic>
    </p:spTree>
    <p:extLst>
      <p:ext uri="{BB962C8B-B14F-4D97-AF65-F5344CB8AC3E}">
        <p14:creationId xmlns:p14="http://schemas.microsoft.com/office/powerpoint/2010/main" val="410767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A9A7-2457-4899-BE52-B1331C2D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your new variable: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35816-CD4A-4663-BEAB-F5E91CB61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283" y="1824912"/>
            <a:ext cx="7631577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7C611CD-55AA-4E59-AC8A-1EFF13C89BC9}"/>
              </a:ext>
            </a:extLst>
          </p:cNvPr>
          <p:cNvSpPr/>
          <p:nvPr/>
        </p:nvSpPr>
        <p:spPr>
          <a:xfrm rot="10121720">
            <a:off x="5744919" y="2260425"/>
            <a:ext cx="6164415" cy="1124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76F0-67B3-4A30-92F6-7343F266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you if condition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6CB7C-5E55-45A8-B022-32AA0D5A1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698" y="1825625"/>
            <a:ext cx="7944603" cy="4351338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21B46C5-0819-40FA-92EF-388230569C07}"/>
              </a:ext>
            </a:extLst>
          </p:cNvPr>
          <p:cNvSpPr/>
          <p:nvPr/>
        </p:nvSpPr>
        <p:spPr>
          <a:xfrm rot="8788200">
            <a:off x="5687972" y="2548828"/>
            <a:ext cx="5134410" cy="42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0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DBA-10D9-40D4-B01D-386D246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should look like this: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9D472-4A25-4905-80E1-5D324BEFF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673" y="1825625"/>
            <a:ext cx="7640654" cy="4351338"/>
          </a:xfrm>
        </p:spPr>
      </p:pic>
    </p:spTree>
    <p:extLst>
      <p:ext uri="{BB962C8B-B14F-4D97-AF65-F5344CB8AC3E}">
        <p14:creationId xmlns:p14="http://schemas.microsoft.com/office/powerpoint/2010/main" val="36761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CD9B-14D7-43DF-B429-DB4A105E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415BE-A66C-4A6C-9E4A-477F9B719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11" y="1825625"/>
            <a:ext cx="7777177" cy="4351338"/>
          </a:xfrm>
        </p:spPr>
      </p:pic>
    </p:spTree>
    <p:extLst>
      <p:ext uri="{BB962C8B-B14F-4D97-AF65-F5344CB8AC3E}">
        <p14:creationId xmlns:p14="http://schemas.microsoft.com/office/powerpoint/2010/main" val="163892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1EE4-B4F4-4E6A-8ED0-0CBAF67B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Make the bird lose when he goes to the bottom of the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6404A-8996-4ED3-90D4-D187C706C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76" y="1960562"/>
            <a:ext cx="769241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29DFDF3-CE84-47BC-B561-D686059BFED4}"/>
              </a:ext>
            </a:extLst>
          </p:cNvPr>
          <p:cNvSpPr/>
          <p:nvPr/>
        </p:nvSpPr>
        <p:spPr>
          <a:xfrm rot="10074199">
            <a:off x="6484690" y="3548543"/>
            <a:ext cx="4869110" cy="780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21157-B6F0-431C-8309-95D4D886F09D}"/>
              </a:ext>
            </a:extLst>
          </p:cNvPr>
          <p:cNvSpPr txBox="1"/>
          <p:nvPr/>
        </p:nvSpPr>
        <p:spPr>
          <a:xfrm>
            <a:off x="10343626" y="2315361"/>
            <a:ext cx="127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If condition</a:t>
            </a:r>
          </a:p>
        </p:txBody>
      </p:sp>
    </p:spTree>
    <p:extLst>
      <p:ext uri="{BB962C8B-B14F-4D97-AF65-F5344CB8AC3E}">
        <p14:creationId xmlns:p14="http://schemas.microsoft.com/office/powerpoint/2010/main" val="78445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6F8F-0BD6-4504-BD1E-49339950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Set Score to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D52C-53B7-4B5B-BB42-346944A7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the scoring work?  Does it increment by 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do </a:t>
            </a:r>
            <a:r>
              <a:rPr lang="en-US"/>
              <a:t>to improve?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37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72EB-DCD4-4BEC-B9DE-CCA2D4C7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stop here and continue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A2CD-8B0A-4856-BD83-FE6EEBA1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Questions?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1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17FE-F56E-4A15-9DEE-C5F61B23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7A140-D2F1-4FC6-83A2-9C0908B2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Verify if the bird goes to the bottom that the game stops.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43163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B66F-E252-4EE1-AB6C-1B5E4854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scrolling back ground</a:t>
            </a:r>
            <a:br>
              <a:rPr lang="en-US" dirty="0"/>
            </a:br>
            <a:r>
              <a:rPr lang="en-US" sz="1600" dirty="0"/>
              <a:t>Add a new sprite and makes some hills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EB885-42E8-4630-879E-2B544E99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317" y="1825625"/>
            <a:ext cx="7653365" cy="4351338"/>
          </a:xfrm>
        </p:spPr>
      </p:pic>
    </p:spTree>
    <p:extLst>
      <p:ext uri="{BB962C8B-B14F-4D97-AF65-F5344CB8AC3E}">
        <p14:creationId xmlns:p14="http://schemas.microsoft.com/office/powerpoint/2010/main" val="313918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4193-25F3-4FD6-B945-105E7FE4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the hills – hills need to move to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80284-8B5E-4805-9623-520A17D26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68" y="1960562"/>
            <a:ext cx="769965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49E8B10-2CCC-4E40-837D-F0CBB33BCA2C}"/>
              </a:ext>
            </a:extLst>
          </p:cNvPr>
          <p:cNvSpPr/>
          <p:nvPr/>
        </p:nvSpPr>
        <p:spPr>
          <a:xfrm rot="10007211">
            <a:off x="5142450" y="2293611"/>
            <a:ext cx="5327009" cy="444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4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598A-C809-44F3-9025-55D47E95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108E-F2EF-460A-B221-C1F377CD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the hills and pipes will be together for now.  We will take care of that soon.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 hills scroll to the left?</a:t>
            </a:r>
          </a:p>
        </p:txBody>
      </p:sp>
    </p:spTree>
    <p:extLst>
      <p:ext uri="{BB962C8B-B14F-4D97-AF65-F5344CB8AC3E}">
        <p14:creationId xmlns:p14="http://schemas.microsoft.com/office/powerpoint/2010/main" val="246650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6C50-8F87-4D08-9844-A6E336E6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testing disconnect code - chicken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E0202-6A2A-4F5A-823B-C3971FB9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30" y="1825625"/>
            <a:ext cx="7809705" cy="4351338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E6115C0-C2D5-488A-9D80-4E71A132221D}"/>
              </a:ext>
            </a:extLst>
          </p:cNvPr>
          <p:cNvSpPr/>
          <p:nvPr/>
        </p:nvSpPr>
        <p:spPr>
          <a:xfrm rot="6734991">
            <a:off x="7295645" y="1125603"/>
            <a:ext cx="484632" cy="6228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4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476</Words>
  <Application>Microsoft Office PowerPoint</Application>
  <PresentationFormat>Widescreen</PresentationFormat>
  <Paragraphs>94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Scratch   </vt:lpstr>
      <vt:lpstr>Remember the Scratch URL</vt:lpstr>
      <vt:lpstr>Retrieve your project – where to find it</vt:lpstr>
      <vt:lpstr>Make the bird lose when he goes to the bottom of the system</vt:lpstr>
      <vt:lpstr>Test your work</vt:lpstr>
      <vt:lpstr>Create the scrolling back ground Add a new sprite and makes some hills</vt:lpstr>
      <vt:lpstr>Code the hills – hills need to move to left</vt:lpstr>
      <vt:lpstr>Test your work</vt:lpstr>
      <vt:lpstr>For testing disconnect code - chicken</vt:lpstr>
      <vt:lpstr>For testing disconnect code - pipe</vt:lpstr>
      <vt:lpstr>For testing – hide the chicken</vt:lpstr>
      <vt:lpstr>Test – only the hill should exist</vt:lpstr>
      <vt:lpstr>Code the scrolling landscape / hills Note -464 is the smallest/lowest position of the hills.</vt:lpstr>
      <vt:lpstr>Test your work</vt:lpstr>
      <vt:lpstr>Fix the scroll</vt:lpstr>
      <vt:lpstr>Change size</vt:lpstr>
      <vt:lpstr>Test your work</vt:lpstr>
      <vt:lpstr>Add an outline to the hills for contrast</vt:lpstr>
      <vt:lpstr>Add a second hill to fix the gap - clone</vt:lpstr>
      <vt:lpstr>Create a code block – make a block  Call it “Move”</vt:lpstr>
      <vt:lpstr>Code should look like this:</vt:lpstr>
      <vt:lpstr>Organize your code with the block:</vt:lpstr>
      <vt:lpstr>Continue to implement block:</vt:lpstr>
      <vt:lpstr>Note code is easier to maintain</vt:lpstr>
      <vt:lpstr>Test your work – is there a scroll and no gap</vt:lpstr>
      <vt:lpstr>Add chicken back – also reconnect block</vt:lpstr>
      <vt:lpstr>Add back pipe</vt:lpstr>
      <vt:lpstr>Test the code</vt:lpstr>
      <vt:lpstr>Make the following code change:</vt:lpstr>
      <vt:lpstr>Let’s make a simple scoring system Go to pipes Create a variable </vt:lpstr>
      <vt:lpstr>Scoring Rule</vt:lpstr>
      <vt:lpstr>Add the following code:</vt:lpstr>
      <vt:lpstr>Add code to repeat until</vt:lpstr>
      <vt:lpstr>Test your work</vt:lpstr>
      <vt:lpstr>Create another variable (Pipe)</vt:lpstr>
      <vt:lpstr>Initialize your new variable:</vt:lpstr>
      <vt:lpstr>Modify you if condition</vt:lpstr>
      <vt:lpstr>Code should look like this:</vt:lpstr>
      <vt:lpstr>Another view:</vt:lpstr>
      <vt:lpstr>Test – Set Score to 0</vt:lpstr>
      <vt:lpstr>Let’s stop here and continue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  </dc:title>
  <dc:creator>Sean</dc:creator>
  <cp:lastModifiedBy>Sean</cp:lastModifiedBy>
  <cp:revision>298</cp:revision>
  <dcterms:created xsi:type="dcterms:W3CDTF">2020-06-22T18:42:48Z</dcterms:created>
  <dcterms:modified xsi:type="dcterms:W3CDTF">2020-08-15T16:38:52Z</dcterms:modified>
</cp:coreProperties>
</file>